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hpVsm04XAOGvyzwdbBhRQYtjKR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281738" y="8767763"/>
            <a:ext cx="574675" cy="3762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9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9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2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11" Type="http://schemas.openxmlformats.org/officeDocument/2006/relationships/image" Target="../media/image7.png"/><Relationship Id="rId10" Type="http://schemas.openxmlformats.org/officeDocument/2006/relationships/image" Target="../media/image12.jpg"/><Relationship Id="rId12" Type="http://schemas.openxmlformats.org/officeDocument/2006/relationships/image" Target="../media/image10.jpg"/><Relationship Id="rId9" Type="http://schemas.openxmlformats.org/officeDocument/2006/relationships/image" Target="../media/image8.png"/><Relationship Id="rId5" Type="http://schemas.openxmlformats.org/officeDocument/2006/relationships/image" Target="../media/image5.jpg"/><Relationship Id="rId6" Type="http://schemas.openxmlformats.org/officeDocument/2006/relationships/image" Target="../media/image1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5027" y="1034613"/>
            <a:ext cx="2960912" cy="2489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785" y="143889"/>
            <a:ext cx="2792184" cy="585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36893" y="6104327"/>
            <a:ext cx="1205120" cy="67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711606" y="6172556"/>
            <a:ext cx="615094" cy="541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9785" y="6250698"/>
            <a:ext cx="1394324" cy="3851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19773" y="6207969"/>
            <a:ext cx="666166" cy="470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53535" y="6104327"/>
            <a:ext cx="662029" cy="71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763342" y="6299865"/>
            <a:ext cx="1112455" cy="37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448699" y="5821745"/>
            <a:ext cx="1758275" cy="1243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457929" y="6286241"/>
            <a:ext cx="1046305" cy="31405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 txBox="1"/>
          <p:nvPr/>
        </p:nvSpPr>
        <p:spPr>
          <a:xfrm>
            <a:off x="6821488" y="44450"/>
            <a:ext cx="232251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200"/>
              <a:buFont typeface="Calibri"/>
              <a:buNone/>
            </a:pPr>
            <a:r>
              <a:rPr b="0" i="0" lang="es-ES" sz="1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Logo of the University/Institution</a:t>
            </a:r>
            <a:endParaRPr b="0" i="0" sz="1200" u="none" cap="none" strike="noStrik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200"/>
              <a:buFont typeface="Calibri"/>
              <a:buNone/>
            </a:pPr>
            <a:r>
              <a:rPr b="0" i="0" lang="es-ES" sz="1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which elaborates the presentation</a:t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-15875" y="4051817"/>
            <a:ext cx="9159875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A7BD"/>
              </a:buClr>
              <a:buSzPts val="2800"/>
              <a:buFont typeface="Calibri"/>
              <a:buNone/>
            </a:pPr>
            <a:r>
              <a:rPr b="1" i="0" lang="es-ES" sz="2800" u="none" cap="none" strike="noStrike">
                <a:solidFill>
                  <a:srgbClr val="11A7BD"/>
                </a:solidFill>
                <a:latin typeface="Calibri"/>
                <a:ea typeface="Calibri"/>
                <a:cs typeface="Calibri"/>
                <a:sym typeface="Calibri"/>
              </a:rPr>
              <a:t>Title of the presentation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1" sz="2400" u="none" cap="none" strike="noStrike">
              <a:solidFill>
                <a:srgbClr val="11A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A7BD"/>
              </a:buClr>
              <a:buSzPts val="2400"/>
              <a:buFont typeface="Calibri"/>
              <a:buNone/>
            </a:pPr>
            <a:r>
              <a:rPr b="0" i="1" lang="es-ES" sz="2400" u="none" cap="none" strike="noStrike">
                <a:solidFill>
                  <a:srgbClr val="11A7BD"/>
                </a:solidFill>
                <a:latin typeface="Calibri"/>
                <a:ea typeface="Calibri"/>
                <a:cs typeface="Calibri"/>
                <a:sym typeface="Calibri"/>
              </a:rPr>
              <a:t>Author(s), Partner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A7BD"/>
              </a:buClr>
              <a:buSzPts val="2400"/>
              <a:buFont typeface="Calibri"/>
              <a:buNone/>
            </a:pPr>
            <a:r>
              <a:rPr b="0" i="1" lang="es-ES" sz="2400" u="none" cap="none" strike="noStrike">
                <a:solidFill>
                  <a:srgbClr val="11A7BD"/>
                </a:solidFill>
                <a:latin typeface="Calibri"/>
                <a:ea typeface="Calibri"/>
                <a:cs typeface="Calibri"/>
                <a:sym typeface="Calibri"/>
              </a:rPr>
              <a:t>City (Country), dd/mm/yyyy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80801" y="705364"/>
            <a:ext cx="3143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4F9E"/>
              </a:buClr>
              <a:buSzPts val="1200"/>
              <a:buFont typeface="Calibri"/>
              <a:buNone/>
            </a:pPr>
            <a:r>
              <a:rPr b="1" i="0" lang="es-ES" sz="1200" u="none" cap="none" strike="noStrike">
                <a:solidFill>
                  <a:srgbClr val="0C4F9E"/>
                </a:solidFill>
                <a:latin typeface="Calibri"/>
                <a:ea typeface="Calibri"/>
                <a:cs typeface="Calibri"/>
                <a:sym typeface="Calibri"/>
              </a:rPr>
              <a:t>Erasmus+ Project: </a:t>
            </a:r>
            <a:r>
              <a:rPr b="1" i="0" lang="es-ES" sz="1200" u="none" cap="none" strike="noStrike">
                <a:solidFill>
                  <a:srgbClr val="0C4F9E"/>
                </a:solidFill>
                <a:latin typeface="Calibri"/>
                <a:ea typeface="Calibri"/>
                <a:cs typeface="Calibri"/>
                <a:sym typeface="Calibri"/>
              </a:rPr>
              <a:t>KA220-HED-285023E0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"/>
          <p:cNvPicPr preferRelativeResize="0"/>
          <p:nvPr/>
        </p:nvPicPr>
        <p:blipFill rotWithShape="1">
          <a:blip r:embed="rId3">
            <a:alphaModFix/>
          </a:blip>
          <a:srcRect b="47967" l="0" r="0" t="4012"/>
          <a:stretch/>
        </p:blipFill>
        <p:spPr>
          <a:xfrm>
            <a:off x="129785" y="44450"/>
            <a:ext cx="1327778" cy="53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785" y="6228629"/>
            <a:ext cx="2621366" cy="5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"/>
          <p:cNvSpPr txBox="1"/>
          <p:nvPr/>
        </p:nvSpPr>
        <p:spPr>
          <a:xfrm>
            <a:off x="6821488" y="44450"/>
            <a:ext cx="232251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200"/>
              <a:buFont typeface="Calibri"/>
              <a:buNone/>
            </a:pPr>
            <a:r>
              <a:rPr b="0" i="0" lang="es-ES" sz="1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Logo of the University/Institution</a:t>
            </a:r>
            <a:endParaRPr b="0" i="0" sz="1200" u="none" cap="none" strike="noStrik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200"/>
              <a:buFont typeface="Calibri"/>
              <a:buNone/>
            </a:pPr>
            <a:r>
              <a:rPr b="0" i="0" lang="es-ES" sz="1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which elaborates the presentation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6965344" y="6228629"/>
            <a:ext cx="2107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09E"/>
              </a:buClr>
              <a:buSzPts val="1400"/>
              <a:buFont typeface="Calibri"/>
              <a:buNone/>
            </a:pPr>
            <a:r>
              <a:rPr b="0" i="0" lang="es-ES" sz="1400" u="none" cap="none" strike="noStrike">
                <a:solidFill>
                  <a:srgbClr val="12509E"/>
                </a:solidFill>
                <a:latin typeface="Calibri"/>
                <a:ea typeface="Calibri"/>
                <a:cs typeface="Calibri"/>
                <a:sym typeface="Calibri"/>
              </a:rPr>
              <a:t>@girlseuproject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09E"/>
              </a:buClr>
              <a:buSzPts val="1400"/>
              <a:buFont typeface="Calibri"/>
              <a:buNone/>
            </a:pPr>
            <a:r>
              <a:rPr b="0" i="0" lang="es-ES" sz="1400" u="none" cap="none" strike="noStrike">
                <a:solidFill>
                  <a:srgbClr val="12509E"/>
                </a:solidFill>
                <a:latin typeface="Calibri"/>
                <a:ea typeface="Calibri"/>
                <a:cs typeface="Calibri"/>
                <a:sym typeface="Calibri"/>
              </a:rPr>
              <a:t>https://girlsproject.eu/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3342107" y="-29980"/>
            <a:ext cx="2268953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4200" u="none" cap="none" strike="noStrike">
                <a:solidFill>
                  <a:srgbClr val="11A7BD"/>
                </a:solidFill>
                <a:latin typeface="Calibri"/>
                <a:ea typeface="Calibri"/>
                <a:cs typeface="Calibri"/>
                <a:sym typeface="Calibri"/>
              </a:rPr>
              <a:t>Contents</a:t>
            </a:r>
            <a:endParaRPr b="0" i="0" sz="4200" u="none" cap="none" strike="noStrike">
              <a:solidFill>
                <a:srgbClr val="11A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457200" y="1149350"/>
            <a:ext cx="8229600" cy="476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topic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s-E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topic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First subtopic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b="0" i="0" lang="es-E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Second subtopic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3"/>
          <p:cNvPicPr preferRelativeResize="0"/>
          <p:nvPr/>
        </p:nvPicPr>
        <p:blipFill rotWithShape="1">
          <a:blip r:embed="rId3">
            <a:alphaModFix/>
          </a:blip>
          <a:srcRect b="47967" l="0" r="0" t="4012"/>
          <a:stretch/>
        </p:blipFill>
        <p:spPr>
          <a:xfrm>
            <a:off x="129785" y="44450"/>
            <a:ext cx="1327778" cy="53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785" y="6228629"/>
            <a:ext cx="2621366" cy="54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6821488" y="44450"/>
            <a:ext cx="2322512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200"/>
              <a:buFont typeface="Calibri"/>
              <a:buNone/>
            </a:pPr>
            <a:r>
              <a:rPr b="0" i="0" lang="es-ES" sz="1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Logo of the University/Institution</a:t>
            </a:r>
            <a:endParaRPr b="0" i="0" sz="1200" u="none" cap="none" strike="noStrike">
              <a:solidFill>
                <a:srgbClr val="538CD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1200"/>
              <a:buFont typeface="Calibri"/>
              <a:buNone/>
            </a:pPr>
            <a:r>
              <a:rPr b="0" i="0" lang="es-ES" sz="1200" u="none" cap="none" strike="noStrike">
                <a:solidFill>
                  <a:srgbClr val="538CD5"/>
                </a:solidFill>
                <a:latin typeface="Calibri"/>
                <a:ea typeface="Calibri"/>
                <a:cs typeface="Calibri"/>
                <a:sym typeface="Calibri"/>
              </a:rPr>
              <a:t>which elaborates the presentation</a:t>
            </a:r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6965344" y="6228629"/>
            <a:ext cx="210709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09E"/>
              </a:buClr>
              <a:buSzPts val="1400"/>
              <a:buFont typeface="Calibri"/>
              <a:buNone/>
            </a:pPr>
            <a:r>
              <a:rPr b="0" i="0" lang="es-ES" sz="1400" u="none" cap="none" strike="noStrike">
                <a:solidFill>
                  <a:srgbClr val="12509E"/>
                </a:solidFill>
                <a:latin typeface="Calibri"/>
                <a:ea typeface="Calibri"/>
                <a:cs typeface="Calibri"/>
                <a:sym typeface="Calibri"/>
              </a:rPr>
              <a:t>@girlseuproject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509E"/>
              </a:buClr>
              <a:buSzPts val="1400"/>
              <a:buFont typeface="Calibri"/>
              <a:buNone/>
            </a:pPr>
            <a:r>
              <a:rPr b="0" i="0" lang="es-ES" sz="1400" u="none" cap="none" strike="noStrike">
                <a:solidFill>
                  <a:srgbClr val="12509E"/>
                </a:solidFill>
                <a:latin typeface="Calibri"/>
                <a:ea typeface="Calibri"/>
                <a:cs typeface="Calibri"/>
                <a:sym typeface="Calibri"/>
              </a:rPr>
              <a:t>https://girlsproject.eu/</a:t>
            </a:r>
            <a:endParaRPr/>
          </a:p>
        </p:txBody>
      </p:sp>
      <p:sp>
        <p:nvSpPr>
          <p:cNvPr id="119" name="Google Shape;119;p3"/>
          <p:cNvSpPr txBox="1"/>
          <p:nvPr/>
        </p:nvSpPr>
        <p:spPr>
          <a:xfrm>
            <a:off x="2109836" y="0"/>
            <a:ext cx="4603151" cy="75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A7BD"/>
              </a:buClr>
              <a:buSzPts val="4200"/>
              <a:buFont typeface="Calibri"/>
              <a:buNone/>
            </a:pPr>
            <a:r>
              <a:rPr b="0" i="0" lang="es-ES" sz="4200" u="none" cap="none" strike="noStrike">
                <a:solidFill>
                  <a:srgbClr val="11A7BD"/>
                </a:solidFill>
                <a:latin typeface="Calibri"/>
                <a:ea typeface="Calibri"/>
                <a:cs typeface="Calibri"/>
                <a:sym typeface="Calibri"/>
              </a:rPr>
              <a:t>General information</a:t>
            </a:r>
            <a:endParaRPr b="0" i="0" sz="4200" u="none" cap="none" strike="noStrike">
              <a:solidFill>
                <a:srgbClr val="11A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2017-10-12T08:58:55Z</dcterms:created>
  <dc:creator>aa</dc:creator>
</cp:coreProperties>
</file>